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8" r:id="rId4"/>
    <p:sldId id="258" r:id="rId5"/>
    <p:sldId id="259" r:id="rId6"/>
    <p:sldId id="260" r:id="rId7"/>
    <p:sldId id="267" r:id="rId8"/>
    <p:sldId id="266" r:id="rId9"/>
    <p:sldId id="261" r:id="rId10"/>
    <p:sldId id="262" r:id="rId11"/>
    <p:sldId id="263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A4B3F-20E2-45ED-A77F-F33753F5D533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F8015-E7F8-4826-99EF-2C8906FF6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174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F8015-E7F8-4826-99EF-2C8906FF61E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60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5E97D-376C-C941-0A7D-9098C6716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AA264F-DCB9-8F56-29B1-1EC34A352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5BE082-9AAE-7C74-1C69-EF322F627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B4E2-E7CA-48C8-B239-5455B95D327F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BAB65E-20F7-43A2-C5DE-D77E0B13B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24197C-7CAB-7EB5-CC6F-B5345F41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C09D2-BEB7-49BB-B219-0D91DF990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733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0E6D7D-3941-1D71-6390-C08DF4B6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78F05A-7D76-79B5-43BA-2CC2112036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57082B-3153-76CE-DD97-DD8C4713B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B4E2-E7CA-48C8-B239-5455B95D327F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767150-9866-57ED-BC60-379B2D0C3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2630C-2E40-95B5-20CE-D13E23DB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C09D2-BEB7-49BB-B219-0D91DF990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251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D316F1F-C521-D31E-1616-58DC25A21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F6F73C-D462-8364-1A2B-08EFEE927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C3657F-EFB2-D94F-C935-36DB76B99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B4E2-E7CA-48C8-B239-5455B95D327F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65075-45F9-38BE-E5C1-1A8061D75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4605E-8DEA-0237-860B-F642299F1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C09D2-BEB7-49BB-B219-0D91DF990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7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68996-3B17-32EA-AE22-24D05271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457495-4066-42AC-FC6C-A7271AC52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32622-004D-23EC-91E1-94992BDD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B4E2-E7CA-48C8-B239-5455B95D327F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ACC53C-7960-FC4C-C7BE-E5F069E7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BA24E9-70D0-29FD-D8AC-A0F00105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C09D2-BEB7-49BB-B219-0D91DF990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21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05048-EDEB-621B-740D-E414F0E3B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7D00D8-3823-A295-8C48-6B1A9369A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03AB6-C6AD-0D56-66A8-D10A5681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B4E2-E7CA-48C8-B239-5455B95D327F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904548-358E-7E67-BB38-E49097032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9A446A-5415-3740-C571-54C52603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C09D2-BEB7-49BB-B219-0D91DF990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80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750A6-7914-B7A8-3E55-AFA79E65E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5CF990-A62F-1B04-53E8-4732F70D9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304F1D-5B36-6834-D229-93C60ABF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AE54CE-36F3-D599-CBA3-EB49A62D7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B4E2-E7CA-48C8-B239-5455B95D327F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183159-DA60-7825-3DF0-5439E52D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E62602-1958-A4B5-E42B-DD91FE68D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C09D2-BEB7-49BB-B219-0D91DF990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429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6BB2B-E610-B6B5-C309-6226B0024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B84FA4-4B6D-D16B-C8BB-CA61DDEC7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EFD1FE-1FE7-4536-4878-8F7A9206E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2D9D56-8F36-A55A-7223-4F79C7AB2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5FE169-8B34-339E-4472-36647E6163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8D64CF-DC22-2F30-81DA-68705DED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B4E2-E7CA-48C8-B239-5455B95D327F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DEE442-5EFD-DB2B-E71F-6A6EFA68D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F66F2-A26A-EEBA-CA8D-518490FF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C09D2-BEB7-49BB-B219-0D91DF990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33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7B54B-230E-D34D-965A-70702A87B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AC0392-7211-9A01-75A3-804525642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B4E2-E7CA-48C8-B239-5455B95D327F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0E1A8C-A6F5-E5E7-02C9-62BD14C1B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F14DC5-CEB7-3B28-41FF-051772948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C09D2-BEB7-49BB-B219-0D91DF990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465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B1E1B7-2985-02FF-F2CB-19CF069CA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B4E2-E7CA-48C8-B239-5455B95D327F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32EAA6-C419-88D0-1274-43E47DE6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2A3444-652F-0E6A-63CA-BED65239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C09D2-BEB7-49BB-B219-0D91DF990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612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E025F-A268-68A9-A431-806F14787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8C642B-4E26-E5E2-6C78-548D98E37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79A5E2-CE3C-2180-54E0-9F141D7A5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4BC9D2-70F2-E5F5-EBAA-70C0BB6E4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B4E2-E7CA-48C8-B239-5455B95D327F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C694B5-4EFE-6101-0643-D8ED4F88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47D593-9155-50C1-D529-FCC6D35F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C09D2-BEB7-49BB-B219-0D91DF990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441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8CD92-BC1D-1004-2343-2BF0EA0F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370A91-0966-B14C-6C3A-885F28A847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920AD-A5E1-5BE7-1B15-F7F8EF8F7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91C5CB-01C1-4F25-98A2-0A56B14C1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B4E2-E7CA-48C8-B239-5455B95D327F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660615-8E98-5F96-7DEE-755F97FD1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00A0DC-14CF-B4A1-F739-6C45D23ED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C09D2-BEB7-49BB-B219-0D91DF990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34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207CBD-DA2E-CEA6-3DFA-5B30F647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07A0A7-6E71-69E2-C32F-92CBD849A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9E4C8-02FE-A04D-E95C-154FC8C98D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67B4E2-E7CA-48C8-B239-5455B95D327F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EA6425-C21B-36D1-575A-0870512B6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080C8D-1C85-A978-99A2-E02A7115E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3C09D2-BEB7-49BB-B219-0D91DF990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791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24D2DFD-0618-E664-0CB7-082127D806AF}"/>
              </a:ext>
            </a:extLst>
          </p:cNvPr>
          <p:cNvGrpSpPr/>
          <p:nvPr/>
        </p:nvGrpSpPr>
        <p:grpSpPr>
          <a:xfrm>
            <a:off x="1171946" y="2501900"/>
            <a:ext cx="1985076" cy="3048000"/>
            <a:chOff x="1697924" y="2508250"/>
            <a:chExt cx="1486578" cy="26082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E76F91-3287-B265-4170-6D9B458E8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5972" y="2508250"/>
              <a:ext cx="1478530" cy="2608230"/>
            </a:xfrm>
            <a:prstGeom prst="rect">
              <a:avLst/>
            </a:prstGeom>
          </p:spPr>
        </p:pic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423E303-B241-D093-F0A0-E28E01D84427}"/>
                </a:ext>
              </a:extLst>
            </p:cNvPr>
            <p:cNvSpPr/>
            <p:nvPr/>
          </p:nvSpPr>
          <p:spPr>
            <a:xfrm>
              <a:off x="1697924" y="2508250"/>
              <a:ext cx="270576" cy="273050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FFCE668-B3CE-C9E2-0C7C-1F5187CD1FB4}"/>
                </a:ext>
              </a:extLst>
            </p:cNvPr>
            <p:cNvSpPr/>
            <p:nvPr/>
          </p:nvSpPr>
          <p:spPr>
            <a:xfrm>
              <a:off x="1697924" y="4787900"/>
              <a:ext cx="321376" cy="328580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C2A0655-84C7-40F8-EADD-C259885DD7B0}"/>
                </a:ext>
              </a:extLst>
            </p:cNvPr>
            <p:cNvSpPr/>
            <p:nvPr/>
          </p:nvSpPr>
          <p:spPr>
            <a:xfrm>
              <a:off x="2867778" y="4787900"/>
              <a:ext cx="308676" cy="328580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03D08C8-9098-44AF-3E2D-AE9541C7F626}"/>
                </a:ext>
              </a:extLst>
            </p:cNvPr>
            <p:cNvSpPr/>
            <p:nvPr/>
          </p:nvSpPr>
          <p:spPr>
            <a:xfrm>
              <a:off x="2076450" y="3962400"/>
              <a:ext cx="791328" cy="8255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23D8620-8BF4-6D68-F621-021EA672C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156" y="3171790"/>
            <a:ext cx="514422" cy="5144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C90E92-E7AB-F5D5-28D8-1F512204A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642" y="3165440"/>
            <a:ext cx="385759" cy="5080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F7BE38-AFBB-7796-B37E-F030150C6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037" y="3165440"/>
            <a:ext cx="481760" cy="5144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835112-0FC6-213B-5836-224357CCE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761" y="3165440"/>
            <a:ext cx="540144" cy="5144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D89989A-4D8D-1ECF-6341-48C90D363F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6378" y="3968750"/>
            <a:ext cx="1260900" cy="14765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7B9765F-7DAE-714B-8582-8055E6A42B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1006" y="3962400"/>
            <a:ext cx="1190791" cy="14765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2C9594-6793-2736-10D6-AD275AFABE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3057" y="802503"/>
            <a:ext cx="3638683" cy="207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0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951DA-16BC-B6FF-1520-181DF643F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71D5FC-DE56-DB66-537F-11DA51161E2F}"/>
              </a:ext>
            </a:extLst>
          </p:cNvPr>
          <p:cNvSpPr txBox="1"/>
          <p:nvPr/>
        </p:nvSpPr>
        <p:spPr>
          <a:xfrm>
            <a:off x="685800" y="457200"/>
            <a:ext cx="1299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장애물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AD275B-140F-B86C-B1E0-E2754FA8B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90047"/>
            <a:ext cx="3751802" cy="187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2DF3B630-6FE1-D67D-6AFC-D94B9D70E60D}"/>
              </a:ext>
            </a:extLst>
          </p:cNvPr>
          <p:cNvGrpSpPr/>
          <p:nvPr/>
        </p:nvGrpSpPr>
        <p:grpSpPr>
          <a:xfrm>
            <a:off x="4118015" y="912813"/>
            <a:ext cx="7758908" cy="5649912"/>
            <a:chOff x="6280190" y="3544134"/>
            <a:chExt cx="3664863" cy="2032754"/>
          </a:xfrm>
        </p:grpSpPr>
        <p:sp>
          <p:nvSpPr>
            <p:cNvPr id="17" name="Shape 1">
              <a:extLst>
                <a:ext uri="{FF2B5EF4-FFF2-40B4-BE49-F238E27FC236}">
                  <a16:creationId xmlns:a16="http://schemas.microsoft.com/office/drawing/2014/main" id="{2687D150-45DC-8F6C-34CA-3F4619A30E6B}"/>
                </a:ext>
              </a:extLst>
            </p:cNvPr>
            <p:cNvSpPr/>
            <p:nvPr/>
          </p:nvSpPr>
          <p:spPr>
            <a:xfrm>
              <a:off x="6280190" y="3544134"/>
              <a:ext cx="3664863" cy="2032754"/>
            </a:xfrm>
            <a:prstGeom prst="roundRect">
              <a:avLst>
                <a:gd name="adj" fmla="val 1674"/>
              </a:avLst>
            </a:prstGeom>
            <a:solidFill>
              <a:srgbClr val="EAE8F3"/>
            </a:solidFill>
            <a:ln/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Text 2">
              <a:extLst>
                <a:ext uri="{FF2B5EF4-FFF2-40B4-BE49-F238E27FC236}">
                  <a16:creationId xmlns:a16="http://schemas.microsoft.com/office/drawing/2014/main" id="{E768C747-5998-1CB2-7057-33E5726698C8}"/>
                </a:ext>
              </a:extLst>
            </p:cNvPr>
            <p:cNvSpPr/>
            <p:nvPr/>
          </p:nvSpPr>
          <p:spPr>
            <a:xfrm>
              <a:off x="6507004" y="3770948"/>
              <a:ext cx="2835235" cy="137014"/>
            </a:xfrm>
            <a:prstGeom prst="rect">
              <a:avLst/>
            </a:prstGeom>
            <a:solidFill>
              <a:schemeClr val="bg1"/>
            </a:solidFill>
            <a:ln/>
          </p:spPr>
          <p:txBody>
            <a:bodyPr wrap="none" lIns="0" tIns="0" rIns="0" bIns="0"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27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49495A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Libre Baskerville" pitchFamily="34" charset="-120"/>
                </a:rPr>
                <a:t>던전 </a:t>
              </a:r>
              <a:r>
                <a:rPr kumimoji="0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49495A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Libre Baskerville" pitchFamily="34" charset="-120"/>
                </a:rPr>
                <a:t>- </a:t>
              </a: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49495A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Libre Baskerville" pitchFamily="34" charset="-120"/>
                </a:rPr>
                <a:t>장애물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19" name="Text 3">
              <a:extLst>
                <a:ext uri="{FF2B5EF4-FFF2-40B4-BE49-F238E27FC236}">
                  <a16:creationId xmlns:a16="http://schemas.microsoft.com/office/drawing/2014/main" id="{93085FF8-CACB-734C-30DC-C7D790F66E93}"/>
                </a:ext>
              </a:extLst>
            </p:cNvPr>
            <p:cNvSpPr/>
            <p:nvPr/>
          </p:nvSpPr>
          <p:spPr>
            <a:xfrm>
              <a:off x="6507004" y="3949085"/>
              <a:ext cx="3211235" cy="1400988"/>
            </a:xfrm>
            <a:prstGeom prst="rect">
              <a:avLst/>
            </a:prstGeom>
            <a:solidFill>
              <a:schemeClr val="bg1"/>
            </a:solidFill>
            <a:ln/>
          </p:spPr>
          <p:txBody>
            <a:bodyPr wrap="square" lIns="0" tIns="0" rIns="0" bIns="0"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2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750" dirty="0">
                  <a:solidFill>
                    <a:prstClr val="black"/>
                  </a:solidFill>
                  <a:latin typeface="맑은 고딕" panose="02110004020202020204"/>
                </a:rPr>
                <a:t>밟을 때 데미지</a:t>
              </a:r>
              <a:endParaRPr lang="en-US" altLang="ko-KR" sz="1750" dirty="0">
                <a:solidFill>
                  <a:prstClr val="black"/>
                </a:solidFill>
                <a:latin typeface="맑은 고딕" panose="02110004020202020204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ts val="2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750" dirty="0">
                  <a:solidFill>
                    <a:prstClr val="black"/>
                  </a:solidFill>
                  <a:latin typeface="맑은 고딕" panose="02110004020202020204"/>
                </a:rPr>
                <a:t>화염</a:t>
              </a:r>
              <a:r>
                <a:rPr lang="en-US" altLang="ko-KR" sz="1750" dirty="0">
                  <a:solidFill>
                    <a:prstClr val="black"/>
                  </a:solidFill>
                  <a:latin typeface="맑은 고딕" panose="02110004020202020204"/>
                </a:rPr>
                <a:t>: </a:t>
              </a:r>
              <a:r>
                <a:rPr lang="ko-KR" altLang="en-US" sz="1750" dirty="0">
                  <a:solidFill>
                    <a:prstClr val="black"/>
                  </a:solidFill>
                  <a:latin typeface="맑은 고딕" panose="02110004020202020204"/>
                </a:rPr>
                <a:t>프로판 가스 통</a:t>
              </a:r>
              <a:endParaRPr lang="en-US" altLang="ko-KR" sz="1750" dirty="0">
                <a:solidFill>
                  <a:prstClr val="black"/>
                </a:solidFill>
                <a:latin typeface="맑은 고딕" panose="02110004020202020204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ts val="2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750" dirty="0">
                  <a:solidFill>
                    <a:prstClr val="black"/>
                  </a:solidFill>
                  <a:latin typeface="맑은 고딕" panose="02110004020202020204"/>
                </a:rPr>
                <a:t>가스</a:t>
              </a:r>
              <a:r>
                <a:rPr lang="en-US" altLang="ko-KR" sz="1750" dirty="0">
                  <a:solidFill>
                    <a:prstClr val="black"/>
                  </a:solidFill>
                  <a:latin typeface="맑은 고딕" panose="02110004020202020204"/>
                </a:rPr>
                <a:t>: </a:t>
              </a:r>
              <a:r>
                <a:rPr lang="ko-KR" altLang="en-US" sz="1750" dirty="0">
                  <a:solidFill>
                    <a:prstClr val="black"/>
                  </a:solidFill>
                  <a:latin typeface="맑은 고딕" panose="02110004020202020204"/>
                </a:rPr>
                <a:t>맨홀</a:t>
              </a:r>
              <a:endParaRPr lang="en-US" altLang="ko-KR" sz="1750" dirty="0">
                <a:solidFill>
                  <a:prstClr val="black"/>
                </a:solidFill>
                <a:latin typeface="맑은 고딕" panose="02110004020202020204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ts val="2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lang="en-US" altLang="ko-KR" sz="1750" dirty="0">
                <a:solidFill>
                  <a:prstClr val="black"/>
                </a:solidFill>
                <a:latin typeface="맑은 고딕" panose="02110004020202020204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ts val="2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750" dirty="0">
                  <a:solidFill>
                    <a:prstClr val="black"/>
                  </a:solidFill>
                  <a:latin typeface="맑은 고딕" panose="02110004020202020204"/>
                </a:rPr>
                <a:t>까시</a:t>
              </a:r>
              <a:r>
                <a:rPr lang="en-US" altLang="ko-KR" sz="1750" dirty="0">
                  <a:solidFill>
                    <a:prstClr val="black"/>
                  </a:solidFill>
                  <a:latin typeface="맑은 고딕" panose="02110004020202020204"/>
                </a:rPr>
                <a:t>: 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ts val="2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482AE6D-21CE-93B8-0A40-325A4A08A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48" y="3959927"/>
            <a:ext cx="819263" cy="72976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81DEEAB-3D8A-CED3-63B4-77024D8E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920" y="3959926"/>
            <a:ext cx="819263" cy="71083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94D7A37-5FE1-9734-2790-7918F4A996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882" b="22622"/>
          <a:stretch/>
        </p:blipFill>
        <p:spPr>
          <a:xfrm>
            <a:off x="2348183" y="3959925"/>
            <a:ext cx="849166" cy="71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24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30409-1DBE-1B09-7770-94DFFBDB4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CB1027-95FD-1CE7-D5F4-D367E52815CB}"/>
              </a:ext>
            </a:extLst>
          </p:cNvPr>
          <p:cNvSpPr txBox="1"/>
          <p:nvPr/>
        </p:nvSpPr>
        <p:spPr>
          <a:xfrm>
            <a:off x="685800" y="457200"/>
            <a:ext cx="1299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장애물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9DDCEFC-8751-2999-33CB-9AB9FC406C83}"/>
              </a:ext>
            </a:extLst>
          </p:cNvPr>
          <p:cNvGrpSpPr/>
          <p:nvPr/>
        </p:nvGrpSpPr>
        <p:grpSpPr>
          <a:xfrm>
            <a:off x="4118015" y="912813"/>
            <a:ext cx="7758908" cy="5649912"/>
            <a:chOff x="6280190" y="3544134"/>
            <a:chExt cx="3664863" cy="2032754"/>
          </a:xfrm>
        </p:grpSpPr>
        <p:sp>
          <p:nvSpPr>
            <p:cNvPr id="11" name="Shape 1">
              <a:extLst>
                <a:ext uri="{FF2B5EF4-FFF2-40B4-BE49-F238E27FC236}">
                  <a16:creationId xmlns:a16="http://schemas.microsoft.com/office/drawing/2014/main" id="{84D657CA-53A5-C39F-F155-BBCDD77FCE52}"/>
                </a:ext>
              </a:extLst>
            </p:cNvPr>
            <p:cNvSpPr/>
            <p:nvPr/>
          </p:nvSpPr>
          <p:spPr>
            <a:xfrm>
              <a:off x="6280190" y="3544134"/>
              <a:ext cx="3664863" cy="2032754"/>
            </a:xfrm>
            <a:prstGeom prst="roundRect">
              <a:avLst>
                <a:gd name="adj" fmla="val 1674"/>
              </a:avLst>
            </a:prstGeom>
            <a:solidFill>
              <a:srgbClr val="EAE8F3"/>
            </a:solidFill>
            <a:ln/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Text 2">
              <a:extLst>
                <a:ext uri="{FF2B5EF4-FFF2-40B4-BE49-F238E27FC236}">
                  <a16:creationId xmlns:a16="http://schemas.microsoft.com/office/drawing/2014/main" id="{D7EDCBFB-C7BC-6E96-F34B-95014FA2D481}"/>
                </a:ext>
              </a:extLst>
            </p:cNvPr>
            <p:cNvSpPr/>
            <p:nvPr/>
          </p:nvSpPr>
          <p:spPr>
            <a:xfrm>
              <a:off x="6507004" y="3770948"/>
              <a:ext cx="2835235" cy="137014"/>
            </a:xfrm>
            <a:prstGeom prst="rect">
              <a:avLst/>
            </a:prstGeom>
            <a:solidFill>
              <a:schemeClr val="bg1"/>
            </a:solidFill>
            <a:ln/>
          </p:spPr>
          <p:txBody>
            <a:bodyPr wrap="none" lIns="0" tIns="0" rIns="0" bIns="0"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27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49495A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Libre Baskerville" pitchFamily="34" charset="-120"/>
                </a:rPr>
                <a:t>던전 입장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13" name="Text 3">
              <a:extLst>
                <a:ext uri="{FF2B5EF4-FFF2-40B4-BE49-F238E27FC236}">
                  <a16:creationId xmlns:a16="http://schemas.microsoft.com/office/drawing/2014/main" id="{709AD881-3A21-E137-712D-D0D57B21F0E5}"/>
                </a:ext>
              </a:extLst>
            </p:cNvPr>
            <p:cNvSpPr/>
            <p:nvPr/>
          </p:nvSpPr>
          <p:spPr>
            <a:xfrm>
              <a:off x="6507004" y="3945659"/>
              <a:ext cx="3211235" cy="1404415"/>
            </a:xfrm>
            <a:prstGeom prst="rect">
              <a:avLst/>
            </a:prstGeom>
            <a:solidFill>
              <a:schemeClr val="bg1"/>
            </a:solidFill>
            <a:ln/>
          </p:spPr>
          <p:txBody>
            <a:bodyPr wrap="square" lIns="0" tIns="0" rIns="0" bIns="0"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2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4409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FA885-794A-06CA-430D-F376FF1FF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586D51-F930-B372-5174-BFD706F7517E}"/>
              </a:ext>
            </a:extLst>
          </p:cNvPr>
          <p:cNvSpPr txBox="1"/>
          <p:nvPr/>
        </p:nvSpPr>
        <p:spPr>
          <a:xfrm>
            <a:off x="685800" y="457200"/>
            <a:ext cx="1299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장애물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A34CA1-6C30-5082-EA6B-8585854B3F6C}"/>
              </a:ext>
            </a:extLst>
          </p:cNvPr>
          <p:cNvGrpSpPr/>
          <p:nvPr/>
        </p:nvGrpSpPr>
        <p:grpSpPr>
          <a:xfrm>
            <a:off x="4118015" y="912813"/>
            <a:ext cx="7758908" cy="5649912"/>
            <a:chOff x="6280190" y="3544134"/>
            <a:chExt cx="3664863" cy="2032754"/>
          </a:xfrm>
        </p:grpSpPr>
        <p:sp>
          <p:nvSpPr>
            <p:cNvPr id="11" name="Shape 1">
              <a:extLst>
                <a:ext uri="{FF2B5EF4-FFF2-40B4-BE49-F238E27FC236}">
                  <a16:creationId xmlns:a16="http://schemas.microsoft.com/office/drawing/2014/main" id="{72775D97-8770-DF1B-7CF7-8D5EF93C019F}"/>
                </a:ext>
              </a:extLst>
            </p:cNvPr>
            <p:cNvSpPr/>
            <p:nvPr/>
          </p:nvSpPr>
          <p:spPr>
            <a:xfrm>
              <a:off x="6280190" y="3544134"/>
              <a:ext cx="3664863" cy="2032754"/>
            </a:xfrm>
            <a:prstGeom prst="roundRect">
              <a:avLst>
                <a:gd name="adj" fmla="val 1674"/>
              </a:avLst>
            </a:prstGeom>
            <a:solidFill>
              <a:srgbClr val="EAE8F3"/>
            </a:solidFill>
            <a:ln/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Text 2">
              <a:extLst>
                <a:ext uri="{FF2B5EF4-FFF2-40B4-BE49-F238E27FC236}">
                  <a16:creationId xmlns:a16="http://schemas.microsoft.com/office/drawing/2014/main" id="{15EDA31F-632A-CB89-055C-57FD73D22548}"/>
                </a:ext>
              </a:extLst>
            </p:cNvPr>
            <p:cNvSpPr/>
            <p:nvPr/>
          </p:nvSpPr>
          <p:spPr>
            <a:xfrm>
              <a:off x="6507004" y="3770948"/>
              <a:ext cx="2835235" cy="137014"/>
            </a:xfrm>
            <a:prstGeom prst="rect">
              <a:avLst/>
            </a:prstGeom>
            <a:solidFill>
              <a:schemeClr val="bg1"/>
            </a:solidFill>
            <a:ln/>
          </p:spPr>
          <p:txBody>
            <a:bodyPr wrap="none" lIns="0" tIns="0" rIns="0" bIns="0"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27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49495A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Libre Baskerville" pitchFamily="34" charset="-120"/>
                </a:rPr>
                <a:t>던전 입장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13" name="Text 3">
              <a:extLst>
                <a:ext uri="{FF2B5EF4-FFF2-40B4-BE49-F238E27FC236}">
                  <a16:creationId xmlns:a16="http://schemas.microsoft.com/office/drawing/2014/main" id="{66F9905E-F6A3-CC52-A263-76A34C55656F}"/>
                </a:ext>
              </a:extLst>
            </p:cNvPr>
            <p:cNvSpPr/>
            <p:nvPr/>
          </p:nvSpPr>
          <p:spPr>
            <a:xfrm>
              <a:off x="6507004" y="3983355"/>
              <a:ext cx="3211235" cy="1366719"/>
            </a:xfrm>
            <a:prstGeom prst="rect">
              <a:avLst/>
            </a:prstGeom>
            <a:solidFill>
              <a:schemeClr val="bg1"/>
            </a:solidFill>
            <a:ln/>
          </p:spPr>
          <p:txBody>
            <a:bodyPr wrap="square" lIns="0" tIns="0" rIns="0" bIns="0"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2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4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DFCD0A99-03FA-A862-3F7D-FBFBED407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21" y="831850"/>
            <a:ext cx="2396935" cy="51943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2FA7C8-3228-814B-5AB9-1647FE5F622D}"/>
              </a:ext>
            </a:extLst>
          </p:cNvPr>
          <p:cNvSpPr/>
          <p:nvPr/>
        </p:nvSpPr>
        <p:spPr>
          <a:xfrm>
            <a:off x="1530350" y="1104900"/>
            <a:ext cx="241300" cy="2540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97013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6EC86F-A0E2-ABA4-1D56-DCB959A96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7" y="1047417"/>
            <a:ext cx="3877216" cy="4763165"/>
          </a:xfrm>
          <a:prstGeom prst="rect">
            <a:avLst/>
          </a:prstGeom>
        </p:spPr>
      </p:pic>
      <p:pic>
        <p:nvPicPr>
          <p:cNvPr id="6" name="그림 5" descr="스크린샷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4A45E007-6672-E2DA-34EB-5F5C70DD1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171" y="889000"/>
            <a:ext cx="2396935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34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C7E47F-9968-5E33-3F39-546779F19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60" y="498475"/>
            <a:ext cx="3884303" cy="586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617198E-7843-E4F2-915F-FADD6F64AD2F}"/>
              </a:ext>
            </a:extLst>
          </p:cNvPr>
          <p:cNvSpPr/>
          <p:nvPr/>
        </p:nvSpPr>
        <p:spPr>
          <a:xfrm>
            <a:off x="812800" y="1041400"/>
            <a:ext cx="3638550" cy="220345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C5B9C2-B018-D190-A554-77BCE91D0A74}"/>
              </a:ext>
            </a:extLst>
          </p:cNvPr>
          <p:cNvSpPr/>
          <p:nvPr/>
        </p:nvSpPr>
        <p:spPr>
          <a:xfrm>
            <a:off x="812800" y="3302000"/>
            <a:ext cx="3638550" cy="2857500"/>
          </a:xfrm>
          <a:prstGeom prst="rect">
            <a:avLst/>
          </a:prstGeom>
          <a:noFill/>
          <a:ln w="57150" cap="flat" cmpd="sng" algn="ctr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097371-771F-FFF3-C778-45E8958EB68B}"/>
              </a:ext>
            </a:extLst>
          </p:cNvPr>
          <p:cNvSpPr txBox="1"/>
          <p:nvPr/>
        </p:nvSpPr>
        <p:spPr>
          <a:xfrm>
            <a:off x="5213350" y="1276350"/>
            <a:ext cx="2165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액티브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변경 없음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A7C40-7723-5865-253A-26A30C3E506B}"/>
              </a:ext>
            </a:extLst>
          </p:cNvPr>
          <p:cNvSpPr txBox="1"/>
          <p:nvPr/>
        </p:nvSpPr>
        <p:spPr>
          <a:xfrm>
            <a:off x="5403850" y="3734991"/>
            <a:ext cx="2165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 선택 시스템 역시 </a:t>
            </a:r>
            <a:r>
              <a:rPr lang="ko-KR" altLang="en-US" dirty="0" err="1"/>
              <a:t>변경없음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필요한 것</a:t>
            </a:r>
            <a:endParaRPr lang="en-US" altLang="ko-KR" dirty="0"/>
          </a:p>
          <a:p>
            <a:r>
              <a:rPr lang="ko-KR" altLang="en-US" dirty="0"/>
              <a:t>추가 패시브 스킬</a:t>
            </a:r>
            <a:endParaRPr lang="en-US" altLang="ko-KR" dirty="0"/>
          </a:p>
          <a:p>
            <a:r>
              <a:rPr lang="en-US" altLang="ko-KR" dirty="0"/>
              <a:t>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822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D9AF928-A1EC-DF54-0041-9890E8757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17" y="1009650"/>
            <a:ext cx="3190311" cy="55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932F06B-BBCC-DA39-9D16-970C037F2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200025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95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E9B858E-86F8-4280-CCAC-3517EBB4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68" y="1518493"/>
            <a:ext cx="2775585" cy="493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02FFCCB-3ADA-CFE0-1985-B15DB40FF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547" y="1518493"/>
            <a:ext cx="2775585" cy="493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24C2C0E-90C6-5ED4-8433-6757B04B7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94" y="1518493"/>
            <a:ext cx="2779011" cy="493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96E690-18AE-C531-4D8C-B07008A6B308}"/>
              </a:ext>
            </a:extLst>
          </p:cNvPr>
          <p:cNvSpPr txBox="1"/>
          <p:nvPr/>
        </p:nvSpPr>
        <p:spPr>
          <a:xfrm>
            <a:off x="260350" y="10795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특성진화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ADDE0C-35AF-F8BE-E517-B17D7348BF0A}"/>
              </a:ext>
            </a:extLst>
          </p:cNvPr>
          <p:cNvSpPr txBox="1"/>
          <p:nvPr/>
        </p:nvSpPr>
        <p:spPr>
          <a:xfrm>
            <a:off x="1038860" y="813221"/>
            <a:ext cx="481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게임을 진행 할 수록 스킬과 진화가 늘어남</a:t>
            </a:r>
          </a:p>
        </p:txBody>
      </p:sp>
    </p:spTree>
    <p:extLst>
      <p:ext uri="{BB962C8B-B14F-4D97-AF65-F5344CB8AC3E}">
        <p14:creationId xmlns:p14="http://schemas.microsoft.com/office/powerpoint/2010/main" val="2987954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136B0-4453-0AF2-F7C0-560A4340E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6370978-B22B-4CD8-32E9-46CB7DA6C8D3}"/>
              </a:ext>
            </a:extLst>
          </p:cNvPr>
          <p:cNvGrpSpPr/>
          <p:nvPr/>
        </p:nvGrpSpPr>
        <p:grpSpPr>
          <a:xfrm>
            <a:off x="4165640" y="912813"/>
            <a:ext cx="7758908" cy="5649912"/>
            <a:chOff x="6280190" y="3544134"/>
            <a:chExt cx="3664863" cy="2032754"/>
          </a:xfrm>
        </p:grpSpPr>
        <p:sp>
          <p:nvSpPr>
            <p:cNvPr id="5" name="Shape 1">
              <a:extLst>
                <a:ext uri="{FF2B5EF4-FFF2-40B4-BE49-F238E27FC236}">
                  <a16:creationId xmlns:a16="http://schemas.microsoft.com/office/drawing/2014/main" id="{1BA732FF-8BC8-CEE7-72FD-448A6955B82C}"/>
                </a:ext>
              </a:extLst>
            </p:cNvPr>
            <p:cNvSpPr/>
            <p:nvPr/>
          </p:nvSpPr>
          <p:spPr>
            <a:xfrm>
              <a:off x="6280190" y="3544134"/>
              <a:ext cx="3664863" cy="2032754"/>
            </a:xfrm>
            <a:prstGeom prst="roundRect">
              <a:avLst>
                <a:gd name="adj" fmla="val 1674"/>
              </a:avLst>
            </a:prstGeom>
            <a:solidFill>
              <a:srgbClr val="EAE8F3"/>
            </a:solidFill>
            <a:ln/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Text 2">
              <a:extLst>
                <a:ext uri="{FF2B5EF4-FFF2-40B4-BE49-F238E27FC236}">
                  <a16:creationId xmlns:a16="http://schemas.microsoft.com/office/drawing/2014/main" id="{A94024DC-6D6A-2F07-4F15-6C774F302C59}"/>
                </a:ext>
              </a:extLst>
            </p:cNvPr>
            <p:cNvSpPr/>
            <p:nvPr/>
          </p:nvSpPr>
          <p:spPr>
            <a:xfrm>
              <a:off x="6507004" y="3770948"/>
              <a:ext cx="2835235" cy="137014"/>
            </a:xfrm>
            <a:prstGeom prst="rect">
              <a:avLst/>
            </a:prstGeom>
            <a:solidFill>
              <a:schemeClr val="bg1"/>
            </a:solidFill>
            <a:ln/>
          </p:spPr>
          <p:txBody>
            <a:bodyPr wrap="none" lIns="0" tIns="0" rIns="0" bIns="0"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27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49495A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Libre Baskerville" pitchFamily="34" charset="-120"/>
                </a:rPr>
                <a:t>메인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7" name="Text 3">
              <a:extLst>
                <a:ext uri="{FF2B5EF4-FFF2-40B4-BE49-F238E27FC236}">
                  <a16:creationId xmlns:a16="http://schemas.microsoft.com/office/drawing/2014/main" id="{D4F0A38D-03CC-E8D1-FC12-696FEF5313E7}"/>
                </a:ext>
              </a:extLst>
            </p:cNvPr>
            <p:cNvSpPr/>
            <p:nvPr/>
          </p:nvSpPr>
          <p:spPr>
            <a:xfrm>
              <a:off x="6507004" y="3952513"/>
              <a:ext cx="3211235" cy="1397561"/>
            </a:xfrm>
            <a:prstGeom prst="rect">
              <a:avLst/>
            </a:prstGeom>
            <a:solidFill>
              <a:schemeClr val="bg1"/>
            </a:solidFill>
            <a:ln/>
          </p:spPr>
          <p:txBody>
            <a:bodyPr wrap="square" lIns="0" tIns="0" rIns="0" bIns="0"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2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1CE545E-1E64-F4FD-9A9F-DBC704E1D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971" y="6240902"/>
            <a:ext cx="1152274" cy="57613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CB0873-77E9-7DAE-4C81-997EEB263B05}"/>
              </a:ext>
            </a:extLst>
          </p:cNvPr>
          <p:cNvGrpSpPr/>
          <p:nvPr/>
        </p:nvGrpSpPr>
        <p:grpSpPr>
          <a:xfrm>
            <a:off x="267452" y="679283"/>
            <a:ext cx="2834829" cy="5499433"/>
            <a:chOff x="117056" y="266482"/>
            <a:chExt cx="2834829" cy="549943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8E34D53-EE14-8FCA-2C7E-F14DB8DB6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077" y="1093196"/>
              <a:ext cx="2619375" cy="4664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D95E1E-9D6F-31EF-1B48-50521963661B}"/>
                </a:ext>
              </a:extLst>
            </p:cNvPr>
            <p:cNvSpPr txBox="1"/>
            <p:nvPr/>
          </p:nvSpPr>
          <p:spPr>
            <a:xfrm>
              <a:off x="117056" y="266482"/>
              <a:ext cx="12994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black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메인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A4BAB7F-855A-E1F3-2E90-5624A14D9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2700" y="1579989"/>
              <a:ext cx="381751" cy="149462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6B632CD-40B7-DCE8-2CC9-99BBE7ED7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076" y="5230220"/>
              <a:ext cx="2636809" cy="53569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F6A721-3E4F-C974-A5D1-A2C854843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075" y="1099578"/>
              <a:ext cx="2636809" cy="37470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CE88395-54E6-A3B5-153F-C5E4EBD9B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5075" y="4315386"/>
              <a:ext cx="2624950" cy="914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2634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3DC48-0BC4-AC59-B835-AF5D8CD63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EBD51A6-6AFC-F25C-2425-A0E05521BA4C}"/>
              </a:ext>
            </a:extLst>
          </p:cNvPr>
          <p:cNvSpPr txBox="1"/>
          <p:nvPr/>
        </p:nvSpPr>
        <p:spPr>
          <a:xfrm>
            <a:off x="117056" y="266482"/>
            <a:ext cx="1299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메인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F18533-95B5-4CF7-C4E2-9918B8F3EADA}"/>
              </a:ext>
            </a:extLst>
          </p:cNvPr>
          <p:cNvGrpSpPr/>
          <p:nvPr/>
        </p:nvGrpSpPr>
        <p:grpSpPr>
          <a:xfrm>
            <a:off x="4118015" y="912813"/>
            <a:ext cx="7758908" cy="5649912"/>
            <a:chOff x="6280190" y="3544134"/>
            <a:chExt cx="3664863" cy="2032754"/>
          </a:xfrm>
        </p:grpSpPr>
        <p:sp>
          <p:nvSpPr>
            <p:cNvPr id="19" name="Shape 1">
              <a:extLst>
                <a:ext uri="{FF2B5EF4-FFF2-40B4-BE49-F238E27FC236}">
                  <a16:creationId xmlns:a16="http://schemas.microsoft.com/office/drawing/2014/main" id="{1C8A1C7F-5AC0-4F13-7739-195F947375B5}"/>
                </a:ext>
              </a:extLst>
            </p:cNvPr>
            <p:cNvSpPr/>
            <p:nvPr/>
          </p:nvSpPr>
          <p:spPr>
            <a:xfrm>
              <a:off x="6280190" y="3544134"/>
              <a:ext cx="3664863" cy="2032754"/>
            </a:xfrm>
            <a:prstGeom prst="roundRect">
              <a:avLst>
                <a:gd name="adj" fmla="val 1674"/>
              </a:avLst>
            </a:prstGeom>
            <a:solidFill>
              <a:srgbClr val="EAE8F3"/>
            </a:solidFill>
            <a:ln/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Text 2">
              <a:extLst>
                <a:ext uri="{FF2B5EF4-FFF2-40B4-BE49-F238E27FC236}">
                  <a16:creationId xmlns:a16="http://schemas.microsoft.com/office/drawing/2014/main" id="{6CCE0F71-494C-7A65-E24D-83651641DF68}"/>
                </a:ext>
              </a:extLst>
            </p:cNvPr>
            <p:cNvSpPr/>
            <p:nvPr/>
          </p:nvSpPr>
          <p:spPr>
            <a:xfrm>
              <a:off x="6507004" y="3770948"/>
              <a:ext cx="2835235" cy="137014"/>
            </a:xfrm>
            <a:prstGeom prst="rect">
              <a:avLst/>
            </a:prstGeom>
            <a:solidFill>
              <a:schemeClr val="bg1"/>
            </a:solidFill>
            <a:ln/>
          </p:spPr>
          <p:txBody>
            <a:bodyPr wrap="none" lIns="0" tIns="0" rIns="0" bIns="0"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27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49495A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Libre Baskerville" pitchFamily="34" charset="-120"/>
                </a:rPr>
                <a:t>던전 시작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21" name="Text 3">
              <a:extLst>
                <a:ext uri="{FF2B5EF4-FFF2-40B4-BE49-F238E27FC236}">
                  <a16:creationId xmlns:a16="http://schemas.microsoft.com/office/drawing/2014/main" id="{1E0AE2B5-C35A-F6F8-D1B5-F5BB19A5037A}"/>
                </a:ext>
              </a:extLst>
            </p:cNvPr>
            <p:cNvSpPr/>
            <p:nvPr/>
          </p:nvSpPr>
          <p:spPr>
            <a:xfrm>
              <a:off x="6507004" y="3949085"/>
              <a:ext cx="3211235" cy="1400988"/>
            </a:xfrm>
            <a:prstGeom prst="rect">
              <a:avLst/>
            </a:prstGeom>
            <a:solidFill>
              <a:schemeClr val="bg1"/>
            </a:solidFill>
            <a:ln/>
          </p:spPr>
          <p:txBody>
            <a:bodyPr wrap="square" lIns="0" tIns="0" rIns="0" bIns="0"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2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2042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724A43-AB57-C79F-DABC-2ADBE362AD1A}"/>
              </a:ext>
            </a:extLst>
          </p:cNvPr>
          <p:cNvSpPr txBox="1"/>
          <p:nvPr/>
        </p:nvSpPr>
        <p:spPr>
          <a:xfrm>
            <a:off x="117056" y="266482"/>
            <a:ext cx="1299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장애물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8D86EA4-DFA6-96AD-23F3-85D767B28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35" y="1926101"/>
            <a:ext cx="1064247" cy="95022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880878-CEE0-4F7D-5A81-808847672665}"/>
              </a:ext>
            </a:extLst>
          </p:cNvPr>
          <p:cNvGrpSpPr/>
          <p:nvPr/>
        </p:nvGrpSpPr>
        <p:grpSpPr>
          <a:xfrm>
            <a:off x="4118015" y="912813"/>
            <a:ext cx="7758908" cy="5649912"/>
            <a:chOff x="6280190" y="3544134"/>
            <a:chExt cx="3664863" cy="2032754"/>
          </a:xfrm>
        </p:grpSpPr>
        <p:sp>
          <p:nvSpPr>
            <p:cNvPr id="14" name="Shape 1">
              <a:extLst>
                <a:ext uri="{FF2B5EF4-FFF2-40B4-BE49-F238E27FC236}">
                  <a16:creationId xmlns:a16="http://schemas.microsoft.com/office/drawing/2014/main" id="{9C38A656-38FD-4C62-07F4-AC74E2E6D30F}"/>
                </a:ext>
              </a:extLst>
            </p:cNvPr>
            <p:cNvSpPr/>
            <p:nvPr/>
          </p:nvSpPr>
          <p:spPr>
            <a:xfrm>
              <a:off x="6280190" y="3544134"/>
              <a:ext cx="3664863" cy="2032754"/>
            </a:xfrm>
            <a:prstGeom prst="roundRect">
              <a:avLst>
                <a:gd name="adj" fmla="val 1674"/>
              </a:avLst>
            </a:prstGeom>
            <a:solidFill>
              <a:srgbClr val="EAE8F3"/>
            </a:solidFill>
            <a:ln/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Text 2">
              <a:extLst>
                <a:ext uri="{FF2B5EF4-FFF2-40B4-BE49-F238E27FC236}">
                  <a16:creationId xmlns:a16="http://schemas.microsoft.com/office/drawing/2014/main" id="{55C53B75-A559-3D6B-4DB1-930103BF1663}"/>
                </a:ext>
              </a:extLst>
            </p:cNvPr>
            <p:cNvSpPr/>
            <p:nvPr/>
          </p:nvSpPr>
          <p:spPr>
            <a:xfrm>
              <a:off x="6507004" y="3770948"/>
              <a:ext cx="2835235" cy="137014"/>
            </a:xfrm>
            <a:prstGeom prst="rect">
              <a:avLst/>
            </a:prstGeom>
            <a:solidFill>
              <a:schemeClr val="bg1"/>
            </a:solidFill>
            <a:ln/>
          </p:spPr>
          <p:txBody>
            <a:bodyPr wrap="none" lIns="0" tIns="0" rIns="0" bIns="0"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27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49495A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Libre Baskerville" pitchFamily="34" charset="-120"/>
                </a:rPr>
                <a:t>던전 입장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18" name="Text 3">
              <a:extLst>
                <a:ext uri="{FF2B5EF4-FFF2-40B4-BE49-F238E27FC236}">
                  <a16:creationId xmlns:a16="http://schemas.microsoft.com/office/drawing/2014/main" id="{41EDFE55-0EDB-0D10-C2FC-A751AC57458B}"/>
                </a:ext>
              </a:extLst>
            </p:cNvPr>
            <p:cNvSpPr/>
            <p:nvPr/>
          </p:nvSpPr>
          <p:spPr>
            <a:xfrm>
              <a:off x="6507004" y="3952513"/>
              <a:ext cx="3211235" cy="1397561"/>
            </a:xfrm>
            <a:prstGeom prst="rect">
              <a:avLst/>
            </a:prstGeom>
            <a:solidFill>
              <a:schemeClr val="bg1"/>
            </a:solidFill>
            <a:ln/>
          </p:spPr>
          <p:txBody>
            <a:bodyPr wrap="square" lIns="0" tIns="0" rIns="0" bIns="0"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2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9644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59</Words>
  <Application>Microsoft Office PowerPoint</Application>
  <PresentationFormat>와이드스크린</PresentationFormat>
  <Paragraphs>28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 seok seo</dc:creator>
  <cp:lastModifiedBy>min seok seo</cp:lastModifiedBy>
  <cp:revision>9</cp:revision>
  <dcterms:created xsi:type="dcterms:W3CDTF">2024-12-08T10:31:05Z</dcterms:created>
  <dcterms:modified xsi:type="dcterms:W3CDTF">2025-01-12T11:48:27Z</dcterms:modified>
</cp:coreProperties>
</file>